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6256000" cy="9144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0" d="100"/>
          <a:sy n="70" d="100"/>
        </p:scale>
        <p:origin x="685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2/25/2026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8100"/>
            <a:ext cx="16256000" cy="90678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1451</TotalTime>
  <Words>0</Words>
  <Application>Microsoft Office PowerPoint</Application>
  <PresentationFormat>自定义</PresentationFormat>
  <Paragraphs>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lzt</dc:creator>
  <cp:lastModifiedBy>lzt</cp:lastModifiedBy>
  <cp:revision>3</cp:revision>
  <dcterms:created xsi:type="dcterms:W3CDTF">2006-08-16T00:00:00Z</dcterms:created>
  <dcterms:modified xsi:type="dcterms:W3CDTF">2026-02-25T14:47:19Z</dcterms:modified>
</cp:coreProperties>
</file>

<file path=docProps/thumbnail.jpeg>
</file>